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7" Type="http://schemas.openxmlformats.org/officeDocument/2006/relationships/image" Target="../media/image169.png"/><Relationship Id="rId18" Type="http://schemas.openxmlformats.org/officeDocument/2006/relationships/image" Target="../media/image17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Relationship Id="rId12" Type="http://schemas.openxmlformats.org/officeDocument/2006/relationships/image" Target="../media/image259.png"/><Relationship Id="rId13" Type="http://schemas.openxmlformats.org/officeDocument/2006/relationships/image" Target="../media/image260.png"/><Relationship Id="rId14" Type="http://schemas.openxmlformats.org/officeDocument/2006/relationships/image" Target="../media/image261.png"/><Relationship Id="rId15" Type="http://schemas.openxmlformats.org/officeDocument/2006/relationships/image" Target="../media/image26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Relationship Id="rId16" Type="http://schemas.openxmlformats.org/officeDocument/2006/relationships/image" Target="../media/image360.png"/><Relationship Id="rId17" Type="http://schemas.openxmlformats.org/officeDocument/2006/relationships/image" Target="../media/image361.png"/><Relationship Id="rId18" Type="http://schemas.openxmlformats.org/officeDocument/2006/relationships/image" Target="../media/image362.png"/><Relationship Id="rId19" Type="http://schemas.openxmlformats.org/officeDocument/2006/relationships/image" Target="../media/image363.png"/><Relationship Id="rId20" Type="http://schemas.openxmlformats.org/officeDocument/2006/relationships/image" Target="../media/image364.png"/><Relationship Id="rId21" Type="http://schemas.openxmlformats.org/officeDocument/2006/relationships/image" Target="../media/image36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Relationship Id="rId8" Type="http://schemas.openxmlformats.org/officeDocument/2006/relationships/image" Target="../media/image372.png"/><Relationship Id="rId9" Type="http://schemas.openxmlformats.org/officeDocument/2006/relationships/image" Target="../media/image373.png"/><Relationship Id="rId10" Type="http://schemas.openxmlformats.org/officeDocument/2006/relationships/image" Target="../media/image374.png"/><Relationship Id="rId11" Type="http://schemas.openxmlformats.org/officeDocument/2006/relationships/image" Target="../media/image375.png"/><Relationship Id="rId12" Type="http://schemas.openxmlformats.org/officeDocument/2006/relationships/image" Target="../media/image376.png"/><Relationship Id="rId13" Type="http://schemas.openxmlformats.org/officeDocument/2006/relationships/image" Target="../media/image377.png"/><Relationship Id="rId14" Type="http://schemas.openxmlformats.org/officeDocument/2006/relationships/image" Target="../media/image378.png"/><Relationship Id="rId15" Type="http://schemas.openxmlformats.org/officeDocument/2006/relationships/image" Target="../media/image379.png"/><Relationship Id="rId16" Type="http://schemas.openxmlformats.org/officeDocument/2006/relationships/image" Target="../media/image380.png"/><Relationship Id="rId17" Type="http://schemas.openxmlformats.org/officeDocument/2006/relationships/image" Target="../media/image381.png"/><Relationship Id="rId18" Type="http://schemas.openxmlformats.org/officeDocument/2006/relationships/image" Target="../media/image382.png"/><Relationship Id="rId19" Type="http://schemas.openxmlformats.org/officeDocument/2006/relationships/image" Target="../media/image383.png"/><Relationship Id="rId20" Type="http://schemas.openxmlformats.org/officeDocument/2006/relationships/image" Target="../media/image384.png"/><Relationship Id="rId21" Type="http://schemas.openxmlformats.org/officeDocument/2006/relationships/image" Target="../media/image385.png"/><Relationship Id="rId22" Type="http://schemas.openxmlformats.org/officeDocument/2006/relationships/image" Target="../media/image386.png"/><Relationship Id="rId23" Type="http://schemas.openxmlformats.org/officeDocument/2006/relationships/image" Target="../media/image38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Relationship Id="rId12" Type="http://schemas.openxmlformats.org/officeDocument/2006/relationships/image" Target="../media/image418.png"/><Relationship Id="rId13" Type="http://schemas.openxmlformats.org/officeDocument/2006/relationships/image" Target="../media/image419.png"/><Relationship Id="rId14" Type="http://schemas.openxmlformats.org/officeDocument/2006/relationships/image" Target="../media/image420.png"/><Relationship Id="rId15" Type="http://schemas.openxmlformats.org/officeDocument/2006/relationships/image" Target="../media/image421.png"/><Relationship Id="rId16" Type="http://schemas.openxmlformats.org/officeDocument/2006/relationships/image" Target="../media/image422.png"/><Relationship Id="rId17" Type="http://schemas.openxmlformats.org/officeDocument/2006/relationships/image" Target="../media/image423.png"/><Relationship Id="rId18" Type="http://schemas.openxmlformats.org/officeDocument/2006/relationships/image" Target="../media/image424.png"/><Relationship Id="rId19" Type="http://schemas.openxmlformats.org/officeDocument/2006/relationships/image" Target="../media/image425.png"/><Relationship Id="rId20" Type="http://schemas.openxmlformats.org/officeDocument/2006/relationships/image" Target="../media/image4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7.png"/><Relationship Id="rId3" Type="http://schemas.openxmlformats.org/officeDocument/2006/relationships/image" Target="../media/image428.pn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png"/><Relationship Id="rId7" Type="http://schemas.openxmlformats.org/officeDocument/2006/relationships/image" Target="../media/image432.png"/><Relationship Id="rId8" Type="http://schemas.openxmlformats.org/officeDocument/2006/relationships/image" Target="../media/image433.png"/><Relationship Id="rId9" Type="http://schemas.openxmlformats.org/officeDocument/2006/relationships/image" Target="../media/image434.png"/><Relationship Id="rId10" Type="http://schemas.openxmlformats.org/officeDocument/2006/relationships/image" Target="../media/image435.png"/><Relationship Id="rId11" Type="http://schemas.openxmlformats.org/officeDocument/2006/relationships/image" Target="../media/image436.png"/><Relationship Id="rId12" Type="http://schemas.openxmlformats.org/officeDocument/2006/relationships/image" Target="../media/image437.png"/><Relationship Id="rId13" Type="http://schemas.openxmlformats.org/officeDocument/2006/relationships/image" Target="../media/image438.png"/><Relationship Id="rId14" Type="http://schemas.openxmlformats.org/officeDocument/2006/relationships/image" Target="../media/image439.png"/><Relationship Id="rId15" Type="http://schemas.openxmlformats.org/officeDocument/2006/relationships/image" Target="../media/image440.png"/><Relationship Id="rId16" Type="http://schemas.openxmlformats.org/officeDocument/2006/relationships/image" Target="../media/image441.png"/><Relationship Id="rId17" Type="http://schemas.openxmlformats.org/officeDocument/2006/relationships/image" Target="../media/image442.png"/><Relationship Id="rId18" Type="http://schemas.openxmlformats.org/officeDocument/2006/relationships/image" Target="../media/image44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Relationship Id="rId12" Type="http://schemas.openxmlformats.org/officeDocument/2006/relationships/image" Target="../media/image454.png"/><Relationship Id="rId13" Type="http://schemas.openxmlformats.org/officeDocument/2006/relationships/image" Target="../media/image455.png"/><Relationship Id="rId14" Type="http://schemas.openxmlformats.org/officeDocument/2006/relationships/image" Target="../media/image456.png"/><Relationship Id="rId15" Type="http://schemas.openxmlformats.org/officeDocument/2006/relationships/image" Target="../media/image457.png"/><Relationship Id="rId16" Type="http://schemas.openxmlformats.org/officeDocument/2006/relationships/image" Target="../media/image45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Relationship Id="rId14" Type="http://schemas.openxmlformats.org/officeDocument/2006/relationships/image" Target="../media/image471.png"/><Relationship Id="rId15" Type="http://schemas.openxmlformats.org/officeDocument/2006/relationships/image" Target="../media/image472.png"/><Relationship Id="rId16" Type="http://schemas.openxmlformats.org/officeDocument/2006/relationships/image" Target="../media/image47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9.png"/><Relationship Id="rId3" Type="http://schemas.openxmlformats.org/officeDocument/2006/relationships/image" Target="../media/image490.png"/><Relationship Id="rId4" Type="http://schemas.openxmlformats.org/officeDocument/2006/relationships/image" Target="../media/image491.png"/><Relationship Id="rId5" Type="http://schemas.openxmlformats.org/officeDocument/2006/relationships/image" Target="../media/image492.png"/><Relationship Id="rId6" Type="http://schemas.openxmlformats.org/officeDocument/2006/relationships/image" Target="../media/image493.png"/><Relationship Id="rId7" Type="http://schemas.openxmlformats.org/officeDocument/2006/relationships/image" Target="../media/image494.png"/><Relationship Id="rId8" Type="http://schemas.openxmlformats.org/officeDocument/2006/relationships/image" Target="../media/image495.png"/><Relationship Id="rId9" Type="http://schemas.openxmlformats.org/officeDocument/2006/relationships/image" Target="../media/image496.png"/><Relationship Id="rId10" Type="http://schemas.openxmlformats.org/officeDocument/2006/relationships/image" Target="../media/image497.png"/><Relationship Id="rId11" Type="http://schemas.openxmlformats.org/officeDocument/2006/relationships/image" Target="../media/image498.png"/><Relationship Id="rId12" Type="http://schemas.openxmlformats.org/officeDocument/2006/relationships/image" Target="../media/image499.png"/><Relationship Id="rId13" Type="http://schemas.openxmlformats.org/officeDocument/2006/relationships/image" Target="../media/image500.png"/><Relationship Id="rId14" Type="http://schemas.openxmlformats.org/officeDocument/2006/relationships/image" Target="../media/image501.png"/><Relationship Id="rId15" Type="http://schemas.openxmlformats.org/officeDocument/2006/relationships/image" Target="../media/image502.png"/><Relationship Id="rId16" Type="http://schemas.openxmlformats.org/officeDocument/2006/relationships/image" Target="../media/image503.png"/><Relationship Id="rId17" Type="http://schemas.openxmlformats.org/officeDocument/2006/relationships/image" Target="../media/image50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9.png"/><Relationship Id="rId3" Type="http://schemas.openxmlformats.org/officeDocument/2006/relationships/image" Target="../media/image520.png"/><Relationship Id="rId4" Type="http://schemas.openxmlformats.org/officeDocument/2006/relationships/image" Target="../media/image521.png"/><Relationship Id="rId5" Type="http://schemas.openxmlformats.org/officeDocument/2006/relationships/image" Target="../media/image522.png"/><Relationship Id="rId6" Type="http://schemas.openxmlformats.org/officeDocument/2006/relationships/image" Target="../media/image523.png"/><Relationship Id="rId7" Type="http://schemas.openxmlformats.org/officeDocument/2006/relationships/image" Target="../media/image524.png"/><Relationship Id="rId8" Type="http://schemas.openxmlformats.org/officeDocument/2006/relationships/image" Target="../media/image525.png"/><Relationship Id="rId9" Type="http://schemas.openxmlformats.org/officeDocument/2006/relationships/image" Target="../media/image526.png"/><Relationship Id="rId10" Type="http://schemas.openxmlformats.org/officeDocument/2006/relationships/image" Target="../media/image527.png"/><Relationship Id="rId11" Type="http://schemas.openxmlformats.org/officeDocument/2006/relationships/image" Target="../media/image528.png"/><Relationship Id="rId12" Type="http://schemas.openxmlformats.org/officeDocument/2006/relationships/image" Target="../media/image529.png"/><Relationship Id="rId13" Type="http://schemas.openxmlformats.org/officeDocument/2006/relationships/image" Target="../media/image530.png"/><Relationship Id="rId14" Type="http://schemas.openxmlformats.org/officeDocument/2006/relationships/image" Target="../media/image531.png"/><Relationship Id="rId15" Type="http://schemas.openxmlformats.org/officeDocument/2006/relationships/image" Target="../media/image53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3.png"/><Relationship Id="rId3" Type="http://schemas.openxmlformats.org/officeDocument/2006/relationships/image" Target="../media/image534.png"/><Relationship Id="rId4" Type="http://schemas.openxmlformats.org/officeDocument/2006/relationships/image" Target="../media/image535.png"/><Relationship Id="rId5" Type="http://schemas.openxmlformats.org/officeDocument/2006/relationships/image" Target="../media/image536.png"/><Relationship Id="rId6" Type="http://schemas.openxmlformats.org/officeDocument/2006/relationships/image" Target="../media/image537.png"/><Relationship Id="rId7" Type="http://schemas.openxmlformats.org/officeDocument/2006/relationships/image" Target="../media/image538.png"/><Relationship Id="rId8" Type="http://schemas.openxmlformats.org/officeDocument/2006/relationships/image" Target="../media/image539.png"/><Relationship Id="rId9" Type="http://schemas.openxmlformats.org/officeDocument/2006/relationships/image" Target="../media/image540.png"/><Relationship Id="rId10" Type="http://schemas.openxmlformats.org/officeDocument/2006/relationships/image" Target="../media/image541.png"/><Relationship Id="rId11" Type="http://schemas.openxmlformats.org/officeDocument/2006/relationships/image" Target="../media/image542.png"/><Relationship Id="rId12" Type="http://schemas.openxmlformats.org/officeDocument/2006/relationships/image" Target="../media/image543.png"/><Relationship Id="rId13" Type="http://schemas.openxmlformats.org/officeDocument/2006/relationships/image" Target="../media/image544.png"/><Relationship Id="rId14" Type="http://schemas.openxmlformats.org/officeDocument/2006/relationships/image" Target="../media/image545.png"/><Relationship Id="rId15" Type="http://schemas.openxmlformats.org/officeDocument/2006/relationships/image" Target="../media/image546.png"/><Relationship Id="rId16" Type="http://schemas.openxmlformats.org/officeDocument/2006/relationships/image" Target="../media/image547.png"/><Relationship Id="rId17" Type="http://schemas.openxmlformats.org/officeDocument/2006/relationships/image" Target="../media/image54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png"/><Relationship Id="rId6" Type="http://schemas.openxmlformats.org/officeDocument/2006/relationships/image" Target="../media/image56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Relationship Id="rId9" Type="http://schemas.openxmlformats.org/officeDocument/2006/relationships/image" Target="../media/image571.png"/><Relationship Id="rId10" Type="http://schemas.openxmlformats.org/officeDocument/2006/relationships/image" Target="../media/image572.png"/><Relationship Id="rId11" Type="http://schemas.openxmlformats.org/officeDocument/2006/relationships/image" Target="../media/image573.png"/><Relationship Id="rId12" Type="http://schemas.openxmlformats.org/officeDocument/2006/relationships/image" Target="../media/image574.png"/><Relationship Id="rId13" Type="http://schemas.openxmlformats.org/officeDocument/2006/relationships/image" Target="../media/image575.png"/><Relationship Id="rId14" Type="http://schemas.openxmlformats.org/officeDocument/2006/relationships/image" Target="../media/image576.png"/><Relationship Id="rId15" Type="http://schemas.openxmlformats.org/officeDocument/2006/relationships/image" Target="../media/image577.png"/><Relationship Id="rId16" Type="http://schemas.openxmlformats.org/officeDocument/2006/relationships/image" Target="../media/image57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Relationship Id="rId7" Type="http://schemas.openxmlformats.org/officeDocument/2006/relationships/image" Target="../media/image584.png"/><Relationship Id="rId8" Type="http://schemas.openxmlformats.org/officeDocument/2006/relationships/image" Target="../media/image585.png"/><Relationship Id="rId9" Type="http://schemas.openxmlformats.org/officeDocument/2006/relationships/image" Target="../media/image586.png"/><Relationship Id="rId10" Type="http://schemas.openxmlformats.org/officeDocument/2006/relationships/image" Target="../media/image587.png"/><Relationship Id="rId11" Type="http://schemas.openxmlformats.org/officeDocument/2006/relationships/image" Target="../media/image588.png"/><Relationship Id="rId12" Type="http://schemas.openxmlformats.org/officeDocument/2006/relationships/image" Target="../media/image589.png"/><Relationship Id="rId13" Type="http://schemas.openxmlformats.org/officeDocument/2006/relationships/image" Target="../media/image590.png"/><Relationship Id="rId14" Type="http://schemas.openxmlformats.org/officeDocument/2006/relationships/image" Target="../media/image591.png"/><Relationship Id="rId15" Type="http://schemas.openxmlformats.org/officeDocument/2006/relationships/image" Target="../media/image592.png"/><Relationship Id="rId16" Type="http://schemas.openxmlformats.org/officeDocument/2006/relationships/image" Target="../media/image59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4.png"/><Relationship Id="rId3" Type="http://schemas.openxmlformats.org/officeDocument/2006/relationships/image" Target="../media/image595.png"/><Relationship Id="rId4" Type="http://schemas.openxmlformats.org/officeDocument/2006/relationships/image" Target="../media/image596.png"/><Relationship Id="rId5" Type="http://schemas.openxmlformats.org/officeDocument/2006/relationships/image" Target="../media/image597.png"/><Relationship Id="rId6" Type="http://schemas.openxmlformats.org/officeDocument/2006/relationships/image" Target="../media/image598.png"/><Relationship Id="rId7" Type="http://schemas.openxmlformats.org/officeDocument/2006/relationships/image" Target="../media/image599.png"/><Relationship Id="rId8" Type="http://schemas.openxmlformats.org/officeDocument/2006/relationships/image" Target="../media/image600.png"/><Relationship Id="rId9" Type="http://schemas.openxmlformats.org/officeDocument/2006/relationships/image" Target="../media/image601.png"/><Relationship Id="rId10" Type="http://schemas.openxmlformats.org/officeDocument/2006/relationships/image" Target="../media/image602.png"/><Relationship Id="rId11" Type="http://schemas.openxmlformats.org/officeDocument/2006/relationships/image" Target="../media/image603.png"/><Relationship Id="rId12" Type="http://schemas.openxmlformats.org/officeDocument/2006/relationships/image" Target="../media/image604.png"/><Relationship Id="rId13" Type="http://schemas.openxmlformats.org/officeDocument/2006/relationships/image" Target="../media/image605.png"/><Relationship Id="rId14" Type="http://schemas.openxmlformats.org/officeDocument/2006/relationships/image" Target="../media/image606.png"/><Relationship Id="rId15" Type="http://schemas.openxmlformats.org/officeDocument/2006/relationships/image" Target="../media/image607.png"/><Relationship Id="rId16" Type="http://schemas.openxmlformats.org/officeDocument/2006/relationships/image" Target="../media/image608.png"/><Relationship Id="rId17" Type="http://schemas.openxmlformats.org/officeDocument/2006/relationships/image" Target="../media/image60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0.png"/><Relationship Id="rId3" Type="http://schemas.openxmlformats.org/officeDocument/2006/relationships/image" Target="../media/image611.png"/><Relationship Id="rId4" Type="http://schemas.openxmlformats.org/officeDocument/2006/relationships/image" Target="../media/image612.png"/><Relationship Id="rId5" Type="http://schemas.openxmlformats.org/officeDocument/2006/relationships/image" Target="../media/image613.png"/><Relationship Id="rId6" Type="http://schemas.openxmlformats.org/officeDocument/2006/relationships/image" Target="../media/image614.png"/><Relationship Id="rId7" Type="http://schemas.openxmlformats.org/officeDocument/2006/relationships/image" Target="../media/image615.png"/><Relationship Id="rId8" Type="http://schemas.openxmlformats.org/officeDocument/2006/relationships/image" Target="../media/image616.png"/><Relationship Id="rId9" Type="http://schemas.openxmlformats.org/officeDocument/2006/relationships/image" Target="../media/image617.png"/><Relationship Id="rId10" Type="http://schemas.openxmlformats.org/officeDocument/2006/relationships/image" Target="../media/image618.png"/><Relationship Id="rId11" Type="http://schemas.openxmlformats.org/officeDocument/2006/relationships/image" Target="../media/image619.png"/><Relationship Id="rId12" Type="http://schemas.openxmlformats.org/officeDocument/2006/relationships/image" Target="../media/image620.png"/><Relationship Id="rId13" Type="http://schemas.openxmlformats.org/officeDocument/2006/relationships/image" Target="../media/image621.png"/><Relationship Id="rId14" Type="http://schemas.openxmlformats.org/officeDocument/2006/relationships/image" Target="../media/image622.png"/><Relationship Id="rId15" Type="http://schemas.openxmlformats.org/officeDocument/2006/relationships/image" Target="../media/image623.png"/><Relationship Id="rId16" Type="http://schemas.openxmlformats.org/officeDocument/2006/relationships/image" Target="../media/image624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5.png"/><Relationship Id="rId3" Type="http://schemas.openxmlformats.org/officeDocument/2006/relationships/image" Target="../media/image626.png"/><Relationship Id="rId4" Type="http://schemas.openxmlformats.org/officeDocument/2006/relationships/image" Target="../media/image627.png"/><Relationship Id="rId5" Type="http://schemas.openxmlformats.org/officeDocument/2006/relationships/image" Target="../media/image628.png"/><Relationship Id="rId6" Type="http://schemas.openxmlformats.org/officeDocument/2006/relationships/image" Target="../media/image629.png"/><Relationship Id="rId7" Type="http://schemas.openxmlformats.org/officeDocument/2006/relationships/image" Target="../media/image630.png"/><Relationship Id="rId8" Type="http://schemas.openxmlformats.org/officeDocument/2006/relationships/image" Target="../media/image631.png"/><Relationship Id="rId9" Type="http://schemas.openxmlformats.org/officeDocument/2006/relationships/image" Target="../media/image632.png"/><Relationship Id="rId10" Type="http://schemas.openxmlformats.org/officeDocument/2006/relationships/image" Target="../media/image633.png"/><Relationship Id="rId11" Type="http://schemas.openxmlformats.org/officeDocument/2006/relationships/image" Target="../media/image634.png"/><Relationship Id="rId12" Type="http://schemas.openxmlformats.org/officeDocument/2006/relationships/image" Target="../media/image635.png"/><Relationship Id="rId13" Type="http://schemas.openxmlformats.org/officeDocument/2006/relationships/image" Target="../media/image636.png"/><Relationship Id="rId14" Type="http://schemas.openxmlformats.org/officeDocument/2006/relationships/image" Target="../media/image637.png"/><Relationship Id="rId15" Type="http://schemas.openxmlformats.org/officeDocument/2006/relationships/image" Target="../media/image638.png"/><Relationship Id="rId16" Type="http://schemas.openxmlformats.org/officeDocument/2006/relationships/image" Target="../media/image63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Relationship Id="rId9" Type="http://schemas.openxmlformats.org/officeDocument/2006/relationships/image" Target="../media/image647.png"/><Relationship Id="rId10" Type="http://schemas.openxmlformats.org/officeDocument/2006/relationships/image" Target="../media/image64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5.png"/><Relationship Id="rId3" Type="http://schemas.openxmlformats.org/officeDocument/2006/relationships/image" Target="../media/image656.png"/><Relationship Id="rId4" Type="http://schemas.openxmlformats.org/officeDocument/2006/relationships/image" Target="../media/image657.png"/><Relationship Id="rId5" Type="http://schemas.openxmlformats.org/officeDocument/2006/relationships/image" Target="../media/image658.png"/><Relationship Id="rId6" Type="http://schemas.openxmlformats.org/officeDocument/2006/relationships/image" Target="../media/image659.png"/><Relationship Id="rId7" Type="http://schemas.openxmlformats.org/officeDocument/2006/relationships/image" Target="../media/image660.png"/><Relationship Id="rId8" Type="http://schemas.openxmlformats.org/officeDocument/2006/relationships/image" Target="../media/image661.png"/><Relationship Id="rId9" Type="http://schemas.openxmlformats.org/officeDocument/2006/relationships/image" Target="../media/image662.png"/><Relationship Id="rId10" Type="http://schemas.openxmlformats.org/officeDocument/2006/relationships/image" Target="../media/image663.png"/><Relationship Id="rId11" Type="http://schemas.openxmlformats.org/officeDocument/2006/relationships/image" Target="../media/image664.png"/><Relationship Id="rId12" Type="http://schemas.openxmlformats.org/officeDocument/2006/relationships/image" Target="../media/image665.png"/><Relationship Id="rId13" Type="http://schemas.openxmlformats.org/officeDocument/2006/relationships/image" Target="../media/image666.png"/><Relationship Id="rId14" Type="http://schemas.openxmlformats.org/officeDocument/2006/relationships/image" Target="../media/image667.png"/><Relationship Id="rId15" Type="http://schemas.openxmlformats.org/officeDocument/2006/relationships/image" Target="../media/image668.png"/><Relationship Id="rId16" Type="http://schemas.openxmlformats.org/officeDocument/2006/relationships/image" Target="../media/image669.png"/><Relationship Id="rId17" Type="http://schemas.openxmlformats.org/officeDocument/2006/relationships/image" Target="../media/image670.png"/><Relationship Id="rId18" Type="http://schemas.openxmlformats.org/officeDocument/2006/relationships/image" Target="../media/image671.png"/><Relationship Id="rId19" Type="http://schemas.openxmlformats.org/officeDocument/2006/relationships/image" Target="../media/image672.png"/><Relationship Id="rId20" Type="http://schemas.openxmlformats.org/officeDocument/2006/relationships/image" Target="../media/image673.png"/><Relationship Id="rId21" Type="http://schemas.openxmlformats.org/officeDocument/2006/relationships/image" Target="../media/image674.png"/><Relationship Id="rId22" Type="http://schemas.openxmlformats.org/officeDocument/2006/relationships/image" Target="../media/image675.png"/><Relationship Id="rId23" Type="http://schemas.openxmlformats.org/officeDocument/2006/relationships/image" Target="../media/image67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3.png"/><Relationship Id="rId3" Type="http://schemas.openxmlformats.org/officeDocument/2006/relationships/image" Target="../media/image684.png"/><Relationship Id="rId4" Type="http://schemas.openxmlformats.org/officeDocument/2006/relationships/image" Target="../media/image685.png"/><Relationship Id="rId5" Type="http://schemas.openxmlformats.org/officeDocument/2006/relationships/image" Target="../media/image686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68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0.png"/><Relationship Id="rId3" Type="http://schemas.openxmlformats.org/officeDocument/2006/relationships/image" Target="../media/image691.png"/><Relationship Id="rId4" Type="http://schemas.openxmlformats.org/officeDocument/2006/relationships/image" Target="../media/image692.png"/><Relationship Id="rId5" Type="http://schemas.openxmlformats.org/officeDocument/2006/relationships/image" Target="../media/image693.png"/><Relationship Id="rId6" Type="http://schemas.openxmlformats.org/officeDocument/2006/relationships/image" Target="../media/image694.png"/><Relationship Id="rId7" Type="http://schemas.openxmlformats.org/officeDocument/2006/relationships/image" Target="../media/image695.png"/><Relationship Id="rId8" Type="http://schemas.openxmlformats.org/officeDocument/2006/relationships/image" Target="../media/image696.png"/><Relationship Id="rId9" Type="http://schemas.openxmlformats.org/officeDocument/2006/relationships/image" Target="../media/image69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8.png"/><Relationship Id="rId3" Type="http://schemas.openxmlformats.org/officeDocument/2006/relationships/image" Target="../media/image699.png"/><Relationship Id="rId4" Type="http://schemas.openxmlformats.org/officeDocument/2006/relationships/image" Target="../media/image700.png"/><Relationship Id="rId5" Type="http://schemas.openxmlformats.org/officeDocument/2006/relationships/image" Target="../media/image701.png"/><Relationship Id="rId6" Type="http://schemas.openxmlformats.org/officeDocument/2006/relationships/image" Target="../media/image70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220" y="827069"/>
            <a:ext cx="12327715" cy="36460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905" y="4362927"/>
            <a:ext cx="13976526" cy="1330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9157" y="6320138"/>
            <a:ext cx="18936776" cy="4199656"/>
            <a:chOff x="-289157" y="6320138"/>
            <a:chExt cx="18936776" cy="41996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9157" y="6320138"/>
              <a:ext cx="18936776" cy="41996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192" y="8290516"/>
            <a:ext cx="1452804" cy="444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1697" y="7421377"/>
            <a:ext cx="3717864" cy="35800"/>
            <a:chOff x="1101697" y="7421377"/>
            <a:chExt cx="371786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5296" y="7421377"/>
            <a:ext cx="3191086" cy="35800"/>
            <a:chOff x="6885296" y="7421377"/>
            <a:chExt cx="3191086" cy="358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629" y="7748905"/>
            <a:ext cx="674647" cy="4823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69906" y="8290515"/>
            <a:ext cx="4670738" cy="4345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5343" y="7748903"/>
            <a:ext cx="1806104" cy="4823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549595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6"/>
            <a:ext cx="763132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077" y="3779258"/>
            <a:ext cx="6989549" cy="4361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32135" y="2716301"/>
            <a:ext cx="9969381" cy="5599988"/>
            <a:chOff x="7932135" y="2716301"/>
            <a:chExt cx="9969381" cy="55999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2135" y="2716301"/>
              <a:ext cx="9969381" cy="55999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8211" y="3152049"/>
            <a:ext cx="1848243" cy="5835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666091" cy="10135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066" y="4703315"/>
            <a:ext cx="4699958" cy="4000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828" y="3456811"/>
            <a:ext cx="1434481" cy="583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41202" y="1837121"/>
            <a:ext cx="7510168" cy="7497374"/>
            <a:chOff x="8441202" y="1837121"/>
            <a:chExt cx="7510168" cy="74973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1202" y="1837121"/>
              <a:ext cx="7510168" cy="7497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666091" cy="1013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066" y="5108572"/>
            <a:ext cx="4045273" cy="2816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828" y="3779146"/>
            <a:ext cx="2203233" cy="583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30375" y="3201571"/>
            <a:ext cx="12476516" cy="5129614"/>
            <a:chOff x="5630375" y="3201571"/>
            <a:chExt cx="12476516" cy="5129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0375" y="3201571"/>
              <a:ext cx="12476516" cy="51296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1848" y="9655501"/>
            <a:ext cx="7364682" cy="4860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5388025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066" y="3970458"/>
            <a:ext cx="4695225" cy="3215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828" y="3152049"/>
            <a:ext cx="2955195" cy="6673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61986" y="2057143"/>
            <a:ext cx="4870588" cy="6171429"/>
            <a:chOff x="7861986" y="2057143"/>
            <a:chExt cx="4870588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44602" y="-710661"/>
              <a:ext cx="9741176" cy="1234285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1986" y="2057143"/>
              <a:ext cx="4870588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78846" y="2301971"/>
            <a:ext cx="4429261" cy="5311844"/>
            <a:chOff x="13278846" y="2301971"/>
            <a:chExt cx="4429261" cy="53118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53319" y="-64847"/>
              <a:ext cx="8858521" cy="1062368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78846" y="2301971"/>
              <a:ext cx="4429261" cy="5311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5388025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80763" y="4948525"/>
            <a:ext cx="3975997" cy="40005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65547" y="3709166"/>
            <a:ext cx="4229100" cy="5930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690" y="3307977"/>
            <a:ext cx="13727909" cy="6558823"/>
            <a:chOff x="189690" y="3307977"/>
            <a:chExt cx="13727909" cy="65588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690" y="3307977"/>
              <a:ext cx="13727909" cy="65588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1848" y="9655501"/>
            <a:ext cx="7364682" cy="4860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5388025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0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111314"/>
            <a:ext cx="13792972" cy="6680962"/>
            <a:chOff x="0" y="3111314"/>
            <a:chExt cx="13792972" cy="6680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111314"/>
              <a:ext cx="13792972" cy="6680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65525" y="3709163"/>
            <a:ext cx="4539395" cy="5930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21848" y="9655501"/>
            <a:ext cx="7364682" cy="48605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0763" y="4948525"/>
            <a:ext cx="3975587" cy="2764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0946" y="1914270"/>
            <a:ext cx="154959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431" y="1318943"/>
            <a:ext cx="848846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346" y="4588081"/>
            <a:ext cx="12779214" cy="5835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7963" y="218511"/>
            <a:ext cx="3420081" cy="5420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1346" y="3638536"/>
            <a:ext cx="12591814" cy="5835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1346" y="5707435"/>
            <a:ext cx="13084281" cy="12971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11346" y="7505902"/>
            <a:ext cx="15314424" cy="13378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346" y="9310382"/>
            <a:ext cx="11299148" cy="6066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16588" y="-817074"/>
            <a:ext cx="14609935" cy="139186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788" y="8053102"/>
            <a:ext cx="8057582" cy="1073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54959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6"/>
            <a:ext cx="763132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2889039"/>
            <a:ext cx="5106157" cy="583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106" y="3672753"/>
            <a:ext cx="7880597" cy="39471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1096" y="218511"/>
            <a:ext cx="3442043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0354" y="1662633"/>
            <a:ext cx="7440983" cy="3241201"/>
            <a:chOff x="9910354" y="1662633"/>
            <a:chExt cx="7440983" cy="32412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0354" y="1662633"/>
              <a:ext cx="7440983" cy="32412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0354" y="5142857"/>
            <a:ext cx="7440983" cy="4022663"/>
            <a:chOff x="9910354" y="5142857"/>
            <a:chExt cx="7440983" cy="40226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0354" y="5142857"/>
              <a:ext cx="7440983" cy="4022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3505862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2889039"/>
            <a:ext cx="6253690" cy="5930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106" y="3662982"/>
            <a:ext cx="7342949" cy="55441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1096" y="218511"/>
            <a:ext cx="3442043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58676" y="1354064"/>
            <a:ext cx="7930367" cy="3971848"/>
            <a:chOff x="9658676" y="1354064"/>
            <a:chExt cx="7930367" cy="39718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58676" y="1354064"/>
              <a:ext cx="7930367" cy="39718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92588" y="5340965"/>
            <a:ext cx="7896455" cy="3974905"/>
            <a:chOff x="9692588" y="5340965"/>
            <a:chExt cx="7896455" cy="39749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92588" y="5340965"/>
              <a:ext cx="7896455" cy="3974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822" y="1123468"/>
            <a:ext cx="2009417" cy="13378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392" y="4138601"/>
            <a:ext cx="1836681" cy="552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7102" y="5053242"/>
            <a:ext cx="16171510" cy="125301"/>
            <a:chOff x="1057102" y="5053242"/>
            <a:chExt cx="16171510" cy="1253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2" y="5053242"/>
              <a:ext cx="16171510" cy="12530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1154" y="4138601"/>
            <a:ext cx="2030129" cy="5523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6001" y="4138601"/>
            <a:ext cx="2030291" cy="5322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10954" y="4138601"/>
            <a:ext cx="1840453" cy="532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85811" y="4138601"/>
            <a:ext cx="1836976" cy="5415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820" y="5411877"/>
            <a:ext cx="977120" cy="12087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88372" y="5411877"/>
            <a:ext cx="1300863" cy="15948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2582" y="5411877"/>
            <a:ext cx="1806673" cy="23281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47429" y="5411877"/>
            <a:ext cx="1806673" cy="1980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2382" y="5411877"/>
            <a:ext cx="1520101" cy="27377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97239" y="5411877"/>
            <a:ext cx="976644" cy="15948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714" y="9100768"/>
            <a:ext cx="16171510" cy="24812"/>
            <a:chOff x="1187714" y="9100768"/>
            <a:chExt cx="16171510" cy="248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714" y="9100768"/>
              <a:ext cx="16171510" cy="248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1392" y="4138601"/>
            <a:ext cx="1836967" cy="5415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76944" y="3926073"/>
            <a:ext cx="1798700" cy="10404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8693291" cy="1070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3155706"/>
            <a:ext cx="6258309" cy="5835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058" y="3940372"/>
            <a:ext cx="8880530" cy="3902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1096" y="218511"/>
            <a:ext cx="3442043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2005" y="1669063"/>
            <a:ext cx="7216767" cy="7688393"/>
            <a:chOff x="10312005" y="1669063"/>
            <a:chExt cx="7216767" cy="76883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12005" y="1669063"/>
              <a:ext cx="7216767" cy="7688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8729253" cy="1070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48847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058" y="3940372"/>
            <a:ext cx="8880530" cy="31313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0746" y="2427545"/>
            <a:ext cx="5959286" cy="6171429"/>
            <a:chOff x="10940746" y="2427545"/>
            <a:chExt cx="5959286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40746" y="2427545"/>
              <a:ext cx="5959286" cy="617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8828" y="3155706"/>
            <a:ext cx="6258309" cy="5835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5565300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2858" y="9021160"/>
            <a:ext cx="4812187" cy="4179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7963" y="218511"/>
            <a:ext cx="3420539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828" y="3149382"/>
            <a:ext cx="6402357" cy="6588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106" y="3929649"/>
            <a:ext cx="8352558" cy="35545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58676" y="1354064"/>
            <a:ext cx="7930367" cy="3971848"/>
            <a:chOff x="9658676" y="1354064"/>
            <a:chExt cx="7930367" cy="39718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58676" y="1354064"/>
              <a:ext cx="7930367" cy="39718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58676" y="1387764"/>
            <a:ext cx="8262384" cy="4091148"/>
            <a:chOff x="9658676" y="1387764"/>
            <a:chExt cx="8262384" cy="40911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8676" y="1387764"/>
              <a:ext cx="8262384" cy="4091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9942" y="5459542"/>
            <a:ext cx="8141194" cy="4050773"/>
            <a:chOff x="9779942" y="5459542"/>
            <a:chExt cx="8141194" cy="40507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9942" y="5459542"/>
              <a:ext cx="8141194" cy="4050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6164700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9799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3149382"/>
            <a:ext cx="7036176" cy="6588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106" y="3929649"/>
            <a:ext cx="8296853" cy="40021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51370" y="1426182"/>
            <a:ext cx="8141194" cy="4060660"/>
            <a:chOff x="9751370" y="1426182"/>
            <a:chExt cx="8141194" cy="40606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51370" y="1426182"/>
              <a:ext cx="8141194" cy="40606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0418" y="5475164"/>
            <a:ext cx="8141194" cy="4080582"/>
            <a:chOff x="9770418" y="5475164"/>
            <a:chExt cx="8141194" cy="40805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0418" y="5475164"/>
              <a:ext cx="8141194" cy="4080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54959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716" y="3310668"/>
            <a:ext cx="11076366" cy="5930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1716" y="4171677"/>
            <a:ext cx="16106700" cy="13817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1715" y="5934763"/>
            <a:ext cx="16122995" cy="13190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1716" y="7662668"/>
            <a:ext cx="16157738" cy="13283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0" y="-279780"/>
            <a:ext cx="14850720" cy="139185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8168" y="7997025"/>
            <a:ext cx="3720214" cy="9770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20954" y="4859315"/>
            <a:ext cx="2380548" cy="31869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7788" y="3074470"/>
            <a:ext cx="9264402" cy="5787515"/>
            <a:chOff x="367788" y="3074470"/>
            <a:chExt cx="9264402" cy="57875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788" y="3074470"/>
              <a:ext cx="9264402" cy="57875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16001" y="3175725"/>
            <a:ext cx="5202995" cy="583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1239" y="4063401"/>
            <a:ext cx="7338749" cy="30441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8307" y="7219698"/>
            <a:ext cx="1775677" cy="558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1239" y="7863801"/>
            <a:ext cx="3599682" cy="8017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8428" y="1790325"/>
            <a:ext cx="3420719" cy="10685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913" y="1287626"/>
            <a:ext cx="763132" cy="751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93669" y="3749471"/>
            <a:ext cx="2989845" cy="4644226"/>
            <a:chOff x="5893669" y="3749471"/>
            <a:chExt cx="2989845" cy="46442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3669" y="3749471"/>
              <a:ext cx="2989845" cy="4644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144" y="3931478"/>
            <a:ext cx="4331989" cy="4331989"/>
            <a:chOff x="925144" y="3931478"/>
            <a:chExt cx="4331989" cy="4331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144" y="3931478"/>
              <a:ext cx="4331989" cy="4331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31446" y="1403757"/>
            <a:ext cx="7555609" cy="8422150"/>
            <a:chOff x="9931446" y="1403757"/>
            <a:chExt cx="7555609" cy="8422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1446" y="1403757"/>
              <a:ext cx="7555609" cy="84221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28" y="1790325"/>
            <a:ext cx="1549596" cy="10516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913" y="1287626"/>
            <a:ext cx="763132" cy="7513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828" y="3393801"/>
            <a:ext cx="1857766" cy="583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106" y="4167744"/>
            <a:ext cx="5678463" cy="2389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5139" y="1921643"/>
            <a:ext cx="6808223" cy="2019295"/>
            <a:chOff x="10305139" y="1921643"/>
            <a:chExt cx="6808223" cy="2019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5139" y="1921643"/>
              <a:ext cx="6808223" cy="2019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5139" y="4297514"/>
            <a:ext cx="6808223" cy="2503669"/>
            <a:chOff x="10305139" y="4297514"/>
            <a:chExt cx="6808223" cy="25036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05139" y="4297514"/>
              <a:ext cx="6808223" cy="2503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5139" y="7188214"/>
            <a:ext cx="6808223" cy="2075950"/>
            <a:chOff x="10305139" y="7188214"/>
            <a:chExt cx="6808223" cy="20759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05139" y="7188214"/>
              <a:ext cx="6808223" cy="20759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134" y="6798140"/>
            <a:ext cx="1775677" cy="558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4066" y="7432468"/>
            <a:ext cx="5544387" cy="12523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3338358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3393801"/>
            <a:ext cx="6652462" cy="6025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106" y="4177515"/>
            <a:ext cx="7379606" cy="439986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32514" y="1063114"/>
            <a:ext cx="4242459" cy="8649142"/>
            <a:chOff x="8932514" y="1063114"/>
            <a:chExt cx="4242459" cy="86491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32514" y="1063114"/>
              <a:ext cx="4242459" cy="8649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49381" y="1063114"/>
            <a:ext cx="4221931" cy="8649142"/>
            <a:chOff x="13549381" y="1063114"/>
            <a:chExt cx="4221931" cy="86491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49381" y="1063114"/>
              <a:ext cx="4221931" cy="8649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5071" y="1766129"/>
            <a:ext cx="2055855" cy="2169805"/>
            <a:chOff x="9095071" y="1766129"/>
            <a:chExt cx="2055855" cy="21698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9095071" y="1766129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36477" y="1765484"/>
            <a:ext cx="2055855" cy="2169805"/>
            <a:chOff x="11236477" y="1765484"/>
            <a:chExt cx="2055855" cy="21698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236477" y="1765484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73398" y="5721702"/>
            <a:ext cx="2055855" cy="2169805"/>
            <a:chOff x="15873398" y="5721702"/>
            <a:chExt cx="2055855" cy="21698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5873398" y="5721702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64876" y="7677282"/>
            <a:ext cx="2055855" cy="2169805"/>
            <a:chOff x="11264876" y="7677282"/>
            <a:chExt cx="2055855" cy="21698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1264876" y="7677282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17712" y="7684869"/>
            <a:ext cx="2055855" cy="2169805"/>
            <a:chOff x="9117712" y="7684869"/>
            <a:chExt cx="2055855" cy="21698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9117712" y="7684869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69009" y="5697618"/>
            <a:ext cx="2055855" cy="2169805"/>
            <a:chOff x="11269009" y="5697618"/>
            <a:chExt cx="2055855" cy="21698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1269009" y="5697618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95071" y="3749400"/>
            <a:ext cx="2055855" cy="2169805"/>
            <a:chOff x="9095071" y="3749400"/>
            <a:chExt cx="2055855" cy="21698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9095071" y="3749400"/>
              <a:ext cx="2055855" cy="2169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4704691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7963" y="218511"/>
            <a:ext cx="3420539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8828" y="3393801"/>
            <a:ext cx="6018643" cy="6025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55975" y="1145454"/>
            <a:ext cx="4218998" cy="8601312"/>
            <a:chOff x="8955975" y="1145454"/>
            <a:chExt cx="4218998" cy="86013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55975" y="1145454"/>
              <a:ext cx="4218998" cy="86013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44476" y="1126084"/>
            <a:ext cx="4126835" cy="8537349"/>
            <a:chOff x="13644476" y="1126084"/>
            <a:chExt cx="4126835" cy="85373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44476" y="1126084"/>
              <a:ext cx="4126835" cy="8537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71942" y="7885111"/>
            <a:ext cx="1705887" cy="2169805"/>
            <a:chOff x="11371942" y="7885111"/>
            <a:chExt cx="1705887" cy="21698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1371942" y="7885111"/>
              <a:ext cx="1705887" cy="2169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26029" y="6292642"/>
            <a:ext cx="1705887" cy="2169805"/>
            <a:chOff x="9226029" y="6292642"/>
            <a:chExt cx="1705887" cy="21698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9226029" y="6292642"/>
              <a:ext cx="1705887" cy="2169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64100" y="3183116"/>
            <a:ext cx="1705887" cy="2169805"/>
            <a:chOff x="11364100" y="3183116"/>
            <a:chExt cx="1705887" cy="21698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1364100" y="3183116"/>
              <a:ext cx="1705887" cy="2169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4100" y="1648288"/>
            <a:ext cx="1705887" cy="2169805"/>
            <a:chOff x="11364100" y="1648288"/>
            <a:chExt cx="1705887" cy="21698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1364100" y="1648288"/>
              <a:ext cx="1705887" cy="21698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65416" y="1648288"/>
            <a:ext cx="1705887" cy="2169805"/>
            <a:chOff x="9265416" y="1648288"/>
            <a:chExt cx="1705887" cy="21698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265416" y="1648288"/>
              <a:ext cx="1705887" cy="21698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4106" y="4167744"/>
            <a:ext cx="7418578" cy="43610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3" y="-279782"/>
            <a:ext cx="13807178" cy="139185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054" y="7935854"/>
            <a:ext cx="7033334" cy="10636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5136643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48847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28" y="3393801"/>
            <a:ext cx="6335548" cy="602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44476" y="1126084"/>
            <a:ext cx="4126835" cy="8537349"/>
            <a:chOff x="13644476" y="1126084"/>
            <a:chExt cx="4126835" cy="85373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4476" y="1126084"/>
              <a:ext cx="4126835" cy="8537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5975" y="1126084"/>
            <a:ext cx="4218998" cy="8601312"/>
            <a:chOff x="8955975" y="1126084"/>
            <a:chExt cx="4218998" cy="86013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975" y="1126084"/>
              <a:ext cx="4218998" cy="86013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6499" y="5736359"/>
            <a:ext cx="2055855" cy="2169805"/>
            <a:chOff x="9066499" y="5736359"/>
            <a:chExt cx="2055855" cy="2169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066499" y="5736359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00445" y="3747171"/>
            <a:ext cx="2055855" cy="2169805"/>
            <a:chOff x="13800445" y="3747171"/>
            <a:chExt cx="2055855" cy="2169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3800445" y="3747171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95071" y="1794701"/>
            <a:ext cx="2055855" cy="2169805"/>
            <a:chOff x="9095071" y="1794701"/>
            <a:chExt cx="2055855" cy="21698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9095071" y="1794701"/>
              <a:ext cx="2055855" cy="2169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0445" y="1823272"/>
            <a:ext cx="2055855" cy="2169805"/>
            <a:chOff x="13800445" y="1823272"/>
            <a:chExt cx="2055855" cy="2169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3800445" y="1823272"/>
              <a:ext cx="2055855" cy="21698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106" y="4177515"/>
            <a:ext cx="7376378" cy="40005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862948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8410" y="3918410"/>
            <a:ext cx="7244282" cy="2430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173" y="3166424"/>
            <a:ext cx="819748" cy="5835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173" y="6199915"/>
            <a:ext cx="1848243" cy="5835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8410" y="6946706"/>
            <a:ext cx="7232673" cy="16004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04230" y="2189460"/>
            <a:ext cx="9498362" cy="5906794"/>
            <a:chOff x="8304230" y="2189460"/>
            <a:chExt cx="9498362" cy="59067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04230" y="2189460"/>
              <a:ext cx="9498362" cy="5906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285215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9799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4035" y="4150934"/>
            <a:ext cx="4969758" cy="3615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8797" y="3309944"/>
            <a:ext cx="5501862" cy="5930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33137" y="1354067"/>
            <a:ext cx="10843836" cy="4486132"/>
            <a:chOff x="7033137" y="1354067"/>
            <a:chExt cx="10843836" cy="44861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33137" y="1354067"/>
              <a:ext cx="10843836" cy="4486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3137" y="5670946"/>
            <a:ext cx="10843836" cy="4377242"/>
            <a:chOff x="7033137" y="5670946"/>
            <a:chExt cx="10843836" cy="43772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3137" y="5670946"/>
              <a:ext cx="10843836" cy="4377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291700" cy="10685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125" y="4398420"/>
            <a:ext cx="4853358" cy="43998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914807" y="1139071"/>
            <a:ext cx="10551114" cy="4447928"/>
            <a:chOff x="6914807" y="1139071"/>
            <a:chExt cx="10551114" cy="44479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4807" y="1139071"/>
              <a:ext cx="10551114" cy="44479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14807" y="5587000"/>
            <a:ext cx="10551114" cy="4311308"/>
            <a:chOff x="6914807" y="5587000"/>
            <a:chExt cx="10551114" cy="43113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4807" y="5587000"/>
              <a:ext cx="10551114" cy="43113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501862" cy="5930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5603843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9799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7877" y="4330087"/>
            <a:ext cx="4766015" cy="5584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24237" y="1236688"/>
            <a:ext cx="10845847" cy="4544563"/>
            <a:chOff x="7224237" y="1236688"/>
            <a:chExt cx="10845847" cy="45445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4237" y="1236688"/>
              <a:ext cx="10845847" cy="45445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6763" y="5738417"/>
            <a:ext cx="10771411" cy="4547297"/>
            <a:chOff x="7356763" y="5738417"/>
            <a:chExt cx="10771411" cy="45472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6763" y="5738417"/>
              <a:ext cx="10771411" cy="454729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501862" cy="5930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2896939" cy="1061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8439" y="4148125"/>
            <a:ext cx="6658006" cy="2031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6548" cy="546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01096" y="218511"/>
            <a:ext cx="3442081" cy="5466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173" y="3166424"/>
            <a:ext cx="819748" cy="583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4800" y="2094410"/>
            <a:ext cx="6818118" cy="6818118"/>
            <a:chOff x="10214800" y="2094410"/>
            <a:chExt cx="6818118" cy="68181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4800" y="2094410"/>
              <a:ext cx="6818118" cy="68181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3173" y="6199915"/>
            <a:ext cx="1848243" cy="5835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8410" y="6956477"/>
            <a:ext cx="7160158" cy="164598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632298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94370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7653" y="4606952"/>
            <a:ext cx="4480117" cy="35588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6548" cy="546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2416" y="3799222"/>
            <a:ext cx="4915285" cy="5931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2081" cy="5466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3559588"/>
            <a:ext cx="13339647" cy="6389270"/>
            <a:chOff x="0" y="3559588"/>
            <a:chExt cx="13339647" cy="63892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3559588"/>
              <a:ext cx="13339647" cy="6389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692238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27703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6538" cy="5466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2081" cy="5466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555" y="3263562"/>
            <a:ext cx="13461305" cy="6547809"/>
            <a:chOff x="162555" y="3263562"/>
            <a:chExt cx="13461305" cy="65478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555" y="3263562"/>
              <a:ext cx="13461305" cy="6547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60018" y="4540381"/>
            <a:ext cx="4456117" cy="43522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6192" y="3803030"/>
            <a:ext cx="4839224" cy="5996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28259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84846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439" y="4148125"/>
            <a:ext cx="6586368" cy="24308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173" y="3356901"/>
            <a:ext cx="819748" cy="5835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3173" y="6779507"/>
            <a:ext cx="1848243" cy="5835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410" y="7546953"/>
            <a:ext cx="7122082" cy="1645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11426" y="2210633"/>
            <a:ext cx="6765982" cy="6765982"/>
            <a:chOff x="10011426" y="2210633"/>
            <a:chExt cx="6765982" cy="67659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11426" y="2210633"/>
              <a:ext cx="6765982" cy="6765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2149024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84846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93820"/>
            <a:ext cx="4147167" cy="5519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39662" y="1580272"/>
            <a:ext cx="11321790" cy="4411280"/>
            <a:chOff x="6639662" y="1580272"/>
            <a:chExt cx="11321790" cy="44112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9662" y="1580272"/>
              <a:ext cx="11321790" cy="4411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2237" y="5650360"/>
            <a:ext cx="11179215" cy="4588388"/>
            <a:chOff x="6782237" y="5650360"/>
            <a:chExt cx="11179215" cy="45883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2237" y="5650360"/>
              <a:ext cx="11179215" cy="45883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357482" cy="315837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501862" cy="593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930" y="1998365"/>
            <a:ext cx="4282596" cy="10707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64" y="1368716"/>
            <a:ext cx="763132" cy="7513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32477" y="2653068"/>
            <a:ext cx="3865357" cy="593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6925" y="1703117"/>
            <a:ext cx="2430063" cy="35800"/>
            <a:chOff x="1806925" y="1703117"/>
            <a:chExt cx="243006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06925" y="1703117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7733" y="3217809"/>
            <a:ext cx="8487691" cy="5164630"/>
            <a:chOff x="1067733" y="3217809"/>
            <a:chExt cx="8487691" cy="51646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733" y="3217809"/>
              <a:ext cx="8487691" cy="5164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7715" y="3432553"/>
            <a:ext cx="5776483" cy="19752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32477" y="5841350"/>
            <a:ext cx="3538919" cy="5930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62096" y="6622810"/>
            <a:ext cx="5357883" cy="1645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98763" y="218511"/>
            <a:ext cx="3397434" cy="5519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2760329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13418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64318" y="1063666"/>
            <a:ext cx="11331029" cy="4580170"/>
            <a:chOff x="6664318" y="1063666"/>
            <a:chExt cx="11331029" cy="4580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18" y="1063666"/>
              <a:ext cx="11331029" cy="4580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4318" y="5440313"/>
            <a:ext cx="11396891" cy="4668977"/>
            <a:chOff x="6664318" y="5440313"/>
            <a:chExt cx="11396891" cy="4668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4318" y="5440313"/>
              <a:ext cx="11396891" cy="46689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361101" cy="36150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200452" cy="6811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2748453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84846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64318" y="1369722"/>
            <a:ext cx="11300801" cy="4349440"/>
            <a:chOff x="6664318" y="1369722"/>
            <a:chExt cx="11300801" cy="43494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18" y="1369722"/>
              <a:ext cx="11300801" cy="4349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4318" y="5531295"/>
            <a:ext cx="11300801" cy="4439511"/>
            <a:chOff x="6664318" y="5531295"/>
            <a:chExt cx="11300801" cy="44395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4318" y="5531295"/>
              <a:ext cx="11300801" cy="44395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338425" cy="43414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818767" cy="5930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291710" cy="10685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94370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439" y="4148125"/>
            <a:ext cx="5768349" cy="15809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173" y="3356901"/>
            <a:ext cx="819748" cy="5835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3173" y="6350936"/>
            <a:ext cx="1848243" cy="5835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410" y="7118382"/>
            <a:ext cx="6045701" cy="1580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65418" y="3377463"/>
            <a:ext cx="8599854" cy="4603419"/>
            <a:chOff x="8665418" y="3377463"/>
            <a:chExt cx="8599854" cy="46034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5418" y="3377463"/>
              <a:ext cx="8599854" cy="460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3221253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84846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64906" y="1018437"/>
            <a:ext cx="11004153" cy="4622131"/>
            <a:chOff x="6764906" y="1018437"/>
            <a:chExt cx="11004153" cy="46221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64906" y="1018437"/>
              <a:ext cx="11004153" cy="46221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89678" y="5640569"/>
            <a:ext cx="10931448" cy="4645146"/>
            <a:chOff x="6789678" y="5640569"/>
            <a:chExt cx="10931448" cy="46451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9678" y="5640569"/>
              <a:ext cx="10931448" cy="464514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204692" cy="243084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184948" cy="6068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2925091" cy="10685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94370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0577" cy="5366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64318" y="1651797"/>
            <a:ext cx="10896468" cy="4217583"/>
            <a:chOff x="6664318" y="1651797"/>
            <a:chExt cx="10896468" cy="42175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18" y="1651797"/>
              <a:ext cx="10896468" cy="4217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34618" y="5665857"/>
            <a:ext cx="10851541" cy="4334561"/>
            <a:chOff x="6934618" y="5665857"/>
            <a:chExt cx="10851541" cy="43345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34618" y="5665857"/>
              <a:ext cx="10851541" cy="43345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279758" cy="31679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184948" cy="6068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2772" y="2023858"/>
            <a:ext cx="4282596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784846" cy="741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64318" y="1266204"/>
            <a:ext cx="11121841" cy="4224723"/>
            <a:chOff x="6664318" y="1266204"/>
            <a:chExt cx="11121841" cy="42247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18" y="1266204"/>
              <a:ext cx="11121841" cy="42247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4318" y="5490926"/>
            <a:ext cx="11121841" cy="4336913"/>
            <a:chOff x="6664318" y="5490926"/>
            <a:chExt cx="11121841" cy="43369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64318" y="5490926"/>
              <a:ext cx="11121841" cy="433691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439" y="4262410"/>
            <a:ext cx="5270530" cy="203153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8797" y="3309944"/>
            <a:ext cx="5184948" cy="6068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587691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9"/>
            <a:ext cx="820942" cy="751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8828" y="3079516"/>
            <a:ext cx="1237890" cy="6673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153" y="3691553"/>
            <a:ext cx="14086901" cy="463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601" y="4349820"/>
            <a:ext cx="2285442" cy="6673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4925" y="4971629"/>
            <a:ext cx="11629292" cy="3978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639" y="5641516"/>
            <a:ext cx="1871500" cy="6673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4963" y="6253553"/>
            <a:ext cx="14940187" cy="4636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0639" y="6913592"/>
            <a:ext cx="1968528" cy="6673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4963" y="7525629"/>
            <a:ext cx="15207501" cy="4636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8828" y="8223754"/>
            <a:ext cx="2699385" cy="6673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3150" y="8845525"/>
            <a:ext cx="11190616" cy="3978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39993" y="1599868"/>
            <a:ext cx="5758128" cy="58373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01588" y="-279788"/>
            <a:ext cx="14609935" cy="139186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8168" y="7997025"/>
            <a:ext cx="3441186" cy="96752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25600" y="4863962"/>
            <a:ext cx="1691733" cy="1025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4536441"/>
            <a:ext cx="3489293" cy="35800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5600" y="7467238"/>
            <a:ext cx="1173399" cy="10257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66667" y="7139714"/>
            <a:ext cx="3489293" cy="35800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549596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763132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211" y="3728211"/>
            <a:ext cx="819747" cy="5835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448" y="4616696"/>
            <a:ext cx="7225797" cy="27640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06466" y="1486211"/>
            <a:ext cx="1117586" cy="583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21715" y="2374696"/>
            <a:ext cx="7377244" cy="59833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810" y="1445810"/>
            <a:ext cx="1587692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296" y="943115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17556" y="1273973"/>
            <a:ext cx="2430063" cy="35800"/>
            <a:chOff x="1817556" y="1273973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17556" y="1273973"/>
              <a:ext cx="243006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7102" y="8723810"/>
            <a:ext cx="16171510" cy="24812"/>
            <a:chOff x="1057102" y="8723810"/>
            <a:chExt cx="16171510" cy="24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102" y="8723810"/>
              <a:ext cx="16171510" cy="248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211" y="3728211"/>
            <a:ext cx="838795" cy="5835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448" y="4616696"/>
            <a:ext cx="6586368" cy="2430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9430" y="3728211"/>
            <a:ext cx="1136633" cy="5835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34668" y="4616696"/>
            <a:ext cx="7359949" cy="27640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179" y="2009667"/>
            <a:ext cx="5765701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64" y="1506971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6925" y="1837829"/>
            <a:ext cx="2430063" cy="35800"/>
            <a:chOff x="1806925" y="1837829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06925" y="1837829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4011" y="4349553"/>
            <a:ext cx="5220672" cy="11222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210" y="4097497"/>
            <a:ext cx="2143443" cy="6673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448" y="4880687"/>
            <a:ext cx="6772482" cy="2021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9008" y="1837829"/>
            <a:ext cx="6280697" cy="7936457"/>
            <a:chOff x="10159008" y="1837829"/>
            <a:chExt cx="6280697" cy="7936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9008" y="1837829"/>
              <a:ext cx="6280697" cy="7936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3375" y="2550428"/>
            <a:ext cx="8946479" cy="26757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629" y="7748905"/>
            <a:ext cx="4170599" cy="10257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4229" y="7748905"/>
            <a:ext cx="1806104" cy="1035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1697" y="7421377"/>
            <a:ext cx="3717864" cy="35800"/>
            <a:chOff x="1101697" y="7421377"/>
            <a:chExt cx="3717864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1697" y="7421377"/>
              <a:ext cx="3717864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5296" y="7421377"/>
            <a:ext cx="3191086" cy="35800"/>
            <a:chOff x="6885296" y="7421377"/>
            <a:chExt cx="3191086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5296" y="7421377"/>
              <a:ext cx="3191086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179" y="2009667"/>
            <a:ext cx="5765701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64" y="1506971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6925" y="1837829"/>
            <a:ext cx="2430063" cy="35800"/>
            <a:chOff x="1806925" y="1837829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06925" y="1837829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4011" y="4349553"/>
            <a:ext cx="5220672" cy="1122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211" y="4097496"/>
            <a:ext cx="2203233" cy="583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448" y="4880687"/>
            <a:ext cx="2804644" cy="3158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49503" y="3368829"/>
            <a:ext cx="14136211" cy="5963241"/>
            <a:chOff x="4149503" y="3368829"/>
            <a:chExt cx="14136211" cy="59632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9503" y="3368829"/>
              <a:ext cx="14136211" cy="5963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179" y="2009667"/>
            <a:ext cx="5765701" cy="10516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64" y="1506971"/>
            <a:ext cx="820275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6925" y="1837829"/>
            <a:ext cx="2430063" cy="35800"/>
            <a:chOff x="1806925" y="1837829"/>
            <a:chExt cx="2430063" cy="3580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06925" y="1837829"/>
              <a:ext cx="2430063" cy="3580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4011" y="4349553"/>
            <a:ext cx="5220672" cy="1122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62536" y="5755534"/>
            <a:ext cx="6784624" cy="35800"/>
            <a:chOff x="9862536" y="5755534"/>
            <a:chExt cx="6784624" cy="35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862536" y="5755534"/>
              <a:ext cx="6784624" cy="358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8211" y="4097496"/>
            <a:ext cx="2203233" cy="5835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448" y="4880687"/>
            <a:ext cx="2527968" cy="3158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93323" y="184296"/>
            <a:ext cx="4147300" cy="5371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1096" y="218511"/>
            <a:ext cx="3441958" cy="5371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98763" y="218511"/>
            <a:ext cx="3397434" cy="5731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36988" y="3262174"/>
            <a:ext cx="14277772" cy="5954187"/>
            <a:chOff x="4236988" y="3262174"/>
            <a:chExt cx="14277772" cy="59541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6988" y="3262174"/>
              <a:ext cx="14277772" cy="5954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5236" y="-279782"/>
            <a:ext cx="14609911" cy="139185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8893" y="7935854"/>
            <a:ext cx="8886601" cy="10540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7143" y="4863962"/>
            <a:ext cx="2421694" cy="4815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8209" y="4536441"/>
            <a:ext cx="3489293" cy="35800"/>
            <a:chOff x="1458209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8209" y="4536441"/>
              <a:ext cx="3489293" cy="358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7143" y="7454848"/>
            <a:ext cx="3567075" cy="5621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8209" y="7139714"/>
            <a:ext cx="3489293" cy="35800"/>
            <a:chOff x="1458209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8209" y="7139714"/>
              <a:ext cx="3489293" cy="35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428" y="1790325"/>
            <a:ext cx="1549595" cy="1051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913" y="1287626"/>
            <a:ext cx="763132" cy="7513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88173" y="1623937"/>
            <a:ext cx="2430063" cy="30348"/>
            <a:chOff x="1688173" y="1623937"/>
            <a:chExt cx="2430063" cy="303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88173" y="1623937"/>
              <a:ext cx="2430063" cy="303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4612" y="-1714612"/>
            <a:ext cx="948787" cy="4378010"/>
            <a:chOff x="1714612" y="-1714612"/>
            <a:chExt cx="948787" cy="4378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4612" y="-1714612"/>
              <a:ext cx="948787" cy="4378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077" y="3789029"/>
            <a:ext cx="6617463" cy="3158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89924" y="-1817264"/>
            <a:ext cx="948787" cy="4583314"/>
            <a:chOff x="6189924" y="-1817264"/>
            <a:chExt cx="948787" cy="45833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189924" y="-1817264"/>
              <a:ext cx="948787" cy="45833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5122" y="-1859951"/>
            <a:ext cx="948787" cy="4668688"/>
            <a:chOff x="10815122" y="-1859951"/>
            <a:chExt cx="948787" cy="46686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815122" y="-1859951"/>
              <a:ext cx="948787" cy="46686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76977" y="-1860130"/>
            <a:ext cx="948787" cy="4668688"/>
            <a:chOff x="15476977" y="-1860130"/>
            <a:chExt cx="948787" cy="4668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5476977" y="-1860130"/>
              <a:ext cx="948787" cy="46686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93323" y="184296"/>
            <a:ext cx="4147300" cy="5371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8211" y="3152049"/>
            <a:ext cx="4403490" cy="5835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01096" y="218511"/>
            <a:ext cx="3441958" cy="5371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7963" y="218511"/>
            <a:ext cx="3420081" cy="542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8763" y="218511"/>
            <a:ext cx="3397434" cy="573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04762" y="2716301"/>
            <a:ext cx="8176471" cy="5943126"/>
            <a:chOff x="9104762" y="2716301"/>
            <a:chExt cx="8176471" cy="59431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04762" y="2716301"/>
              <a:ext cx="8176471" cy="5943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2022-10-09T20:45:41Z</dcterms:created>
  <dcterms:modified xsi:type="dcterms:W3CDTF">2022-10-09T20:45:41Z</dcterms:modified>
</cp:coreProperties>
</file>